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1" r:id="rId2"/>
    <p:sldId id="4123" r:id="rId3"/>
    <p:sldId id="4129" r:id="rId4"/>
    <p:sldId id="4120" r:id="rId5"/>
    <p:sldId id="4139" r:id="rId6"/>
    <p:sldId id="4146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2F7CD"/>
    <a:srgbClr val="E2F6FD"/>
    <a:srgbClr val="760797"/>
    <a:srgbClr val="42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9886C-44CA-4BB9-B89E-EE3431F7AB60}" v="2" dt="2026-04-01T14:11:56.1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1"/>
    <p:restoredTop sz="90045" autoAdjust="0"/>
  </p:normalViewPr>
  <p:slideViewPr>
    <p:cSldViewPr>
      <p:cViewPr varScale="1">
        <p:scale>
          <a:sx n="41" d="100"/>
          <a:sy n="41" d="100"/>
        </p:scale>
        <p:origin x="5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0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F1A6E-4BBA-EA48-B7C3-A07B727FDBB3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8073-DC2F-8940-B866-E8CC805C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A1C69-3F59-76A8-750C-652CD34B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FB049-1D4E-E5DF-7157-96D87C29C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AF04A-8019-DFA2-850F-97D260C4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2E109-BEE6-2126-0B6D-5EC3C81D0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37B4-EDD4-FB40-BDF7-3B472AEE34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059E1-6DAE-FFB0-77AA-1F225B7B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B9601-6154-ED5C-FD07-6D8031358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B4809-2340-8442-08F6-49DBCC8AB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89AAC-7E16-3A1A-8C8C-F9707B5DC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37B4-EDD4-FB40-BDF7-3B472AEE34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02DEF-3637-64F7-124E-662145E24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66682-0B2E-10C8-02B3-1A0A61E37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7592B-B00A-50FF-583E-DB216B96D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6E581-EBEA-C4B5-293F-E97945059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37B4-EDD4-FB40-BDF7-3B472AEE34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3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50B2A-3C10-ADF4-0DB3-62A2F3B9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9CBD2-F1AC-B3F2-A7F1-C443BC3B2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5807A-D8FC-8206-0763-D0E5356A2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0856D-A6A6-4041-3F90-AE30BE865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37B4-EDD4-FB40-BDF7-3B472AEE34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38244" y="0"/>
            <a:ext cx="14050010" cy="10287000"/>
          </a:xfrm>
          <a:custGeom>
            <a:avLst/>
            <a:gdLst/>
            <a:ahLst/>
            <a:cxnLst/>
            <a:rect l="l" t="t" r="r" b="b"/>
            <a:pathLst>
              <a:path w="14050010" h="10287000">
                <a:moveTo>
                  <a:pt x="0" y="10287000"/>
                </a:moveTo>
                <a:lnTo>
                  <a:pt x="14049756" y="10287000"/>
                </a:lnTo>
                <a:lnTo>
                  <a:pt x="1404975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238625" cy="10287000"/>
          </a:xfrm>
          <a:custGeom>
            <a:avLst/>
            <a:gdLst/>
            <a:ahLst/>
            <a:cxnLst/>
            <a:rect l="l" t="t" r="r" b="b"/>
            <a:pathLst>
              <a:path w="4238625" h="10287000">
                <a:moveTo>
                  <a:pt x="4238244" y="10286996"/>
                </a:moveTo>
                <a:lnTo>
                  <a:pt x="4238244" y="0"/>
                </a:lnTo>
                <a:lnTo>
                  <a:pt x="0" y="0"/>
                </a:lnTo>
                <a:lnTo>
                  <a:pt x="0" y="10286996"/>
                </a:lnTo>
                <a:lnTo>
                  <a:pt x="4238244" y="10286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95231" y="3015995"/>
            <a:ext cx="0" cy="4982210"/>
          </a:xfrm>
          <a:custGeom>
            <a:avLst/>
            <a:gdLst/>
            <a:ahLst/>
            <a:cxnLst/>
            <a:rect l="l" t="t" r="r" b="b"/>
            <a:pathLst>
              <a:path h="4982209">
                <a:moveTo>
                  <a:pt x="0" y="498195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5715" y="3151708"/>
            <a:ext cx="14196568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42A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12367" y="5239918"/>
            <a:ext cx="154632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2A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38244" y="0"/>
            <a:ext cx="14050010" cy="10287000"/>
          </a:xfrm>
          <a:custGeom>
            <a:avLst/>
            <a:gdLst/>
            <a:ahLst/>
            <a:cxnLst/>
            <a:rect l="l" t="t" r="r" b="b"/>
            <a:pathLst>
              <a:path w="14050010" h="10287000">
                <a:moveTo>
                  <a:pt x="0" y="10287000"/>
                </a:moveTo>
                <a:lnTo>
                  <a:pt x="14049756" y="10287000"/>
                </a:lnTo>
                <a:lnTo>
                  <a:pt x="1404975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4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238625" cy="10287000"/>
          </a:xfrm>
          <a:custGeom>
            <a:avLst/>
            <a:gdLst/>
            <a:ahLst/>
            <a:cxnLst/>
            <a:rect l="l" t="t" r="r" b="b"/>
            <a:pathLst>
              <a:path w="4238625" h="10287000">
                <a:moveTo>
                  <a:pt x="4238244" y="10286996"/>
                </a:moveTo>
                <a:lnTo>
                  <a:pt x="4238244" y="0"/>
                </a:lnTo>
                <a:lnTo>
                  <a:pt x="0" y="0"/>
                </a:lnTo>
                <a:lnTo>
                  <a:pt x="0" y="10286996"/>
                </a:lnTo>
                <a:lnTo>
                  <a:pt x="4238244" y="10286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39000" y="3086100"/>
            <a:ext cx="0" cy="4983480"/>
          </a:xfrm>
          <a:custGeom>
            <a:avLst/>
            <a:gdLst/>
            <a:ahLst/>
            <a:cxnLst/>
            <a:rect l="l" t="t" r="r" b="b"/>
            <a:pathLst>
              <a:path h="4983480">
                <a:moveTo>
                  <a:pt x="0" y="498348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2A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760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6922750" cy="9415780"/>
          </a:xfrm>
          <a:custGeom>
            <a:avLst/>
            <a:gdLst/>
            <a:ahLst/>
            <a:cxnLst/>
            <a:rect l="l" t="t" r="r" b="b"/>
            <a:pathLst>
              <a:path w="16922750" h="9415780">
                <a:moveTo>
                  <a:pt x="0" y="9415272"/>
                </a:moveTo>
                <a:lnTo>
                  <a:pt x="16922496" y="9415272"/>
                </a:lnTo>
                <a:lnTo>
                  <a:pt x="16922496" y="0"/>
                </a:lnTo>
                <a:lnTo>
                  <a:pt x="0" y="0"/>
                </a:lnTo>
                <a:lnTo>
                  <a:pt x="0" y="9415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3272" y="2647188"/>
            <a:ext cx="0" cy="4983480"/>
          </a:xfrm>
          <a:custGeom>
            <a:avLst/>
            <a:gdLst/>
            <a:ahLst/>
            <a:cxnLst/>
            <a:rect l="l" t="t" r="r" b="b"/>
            <a:pathLst>
              <a:path h="4983480">
                <a:moveTo>
                  <a:pt x="0" y="498348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2A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7055" y="2883534"/>
            <a:ext cx="13073888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42A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1154" y="3906557"/>
            <a:ext cx="8844280" cy="459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2647188"/>
            <a:ext cx="0" cy="4983480"/>
          </a:xfrm>
          <a:custGeom>
            <a:avLst/>
            <a:gdLst/>
            <a:ahLst/>
            <a:cxnLst/>
            <a:rect l="l" t="t" r="r" b="b"/>
            <a:pathLst>
              <a:path h="4983480">
                <a:moveTo>
                  <a:pt x="0" y="498348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6752" y="4"/>
            <a:ext cx="5113019" cy="10286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9310" y="2390330"/>
            <a:ext cx="5931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2137410" algn="l"/>
                <a:tab pos="3806825" algn="l"/>
              </a:tabLst>
            </a:pPr>
            <a:r>
              <a:rPr sz="3200" b="0" spc="1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  <a:r>
              <a:rPr lang="en-GB" sz="3200" b="0" spc="1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0" spc="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en-GB" sz="3200" b="0" spc="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0" spc="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endParaRPr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9310" y="3390900"/>
            <a:ext cx="11388088" cy="3929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FLOW®️ </a:t>
            </a:r>
            <a:r>
              <a:rPr kumimoji="0" sz="8800" b="1" i="0" u="none" strike="noStrike" kern="120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FACILITATOR</a:t>
            </a:r>
            <a:endParaRPr kumimoji="0" lang="en-GB" sz="8800" b="1" i="0" u="none" strike="noStrike" kern="1200" cap="none" spc="14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Module 2: Opening the room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1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845EF-A705-1214-2B19-D3F4B046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7B75405-69FB-62E2-A6FC-7947EA4ABEF3}"/>
              </a:ext>
            </a:extLst>
          </p:cNvPr>
          <p:cNvSpPr/>
          <p:nvPr/>
        </p:nvSpPr>
        <p:spPr>
          <a:xfrm>
            <a:off x="821087" y="3444115"/>
            <a:ext cx="121888" cy="566386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D416B80-D02D-FD78-D739-36AF7B4CA121}"/>
              </a:ext>
            </a:extLst>
          </p:cNvPr>
          <p:cNvSpPr/>
          <p:nvPr/>
        </p:nvSpPr>
        <p:spPr>
          <a:xfrm>
            <a:off x="1" y="722196"/>
            <a:ext cx="18288000" cy="1498621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C1A43C0-0F2F-5F66-99B7-8CD98382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2263" y="9457214"/>
            <a:ext cx="2018551" cy="67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B9158E-34EC-AC63-65E1-2A2257639ECA}"/>
              </a:ext>
            </a:extLst>
          </p:cNvPr>
          <p:cNvSpPr/>
          <p:nvPr/>
        </p:nvSpPr>
        <p:spPr>
          <a:xfrm>
            <a:off x="1153158" y="3444114"/>
            <a:ext cx="16313755" cy="5663863"/>
          </a:xfrm>
          <a:prstGeom prst="rect">
            <a:avLst/>
          </a:prstGeom>
          <a:solidFill>
            <a:srgbClr val="E4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D2D22-C594-2363-31F4-BB2FFCD976F3}"/>
              </a:ext>
            </a:extLst>
          </p:cNvPr>
          <p:cNvSpPr>
            <a:spLocks noGrp="1" noChangeArrowheads="1"/>
          </p:cNvSpPr>
          <p:nvPr/>
        </p:nvSpPr>
        <p:spPr>
          <a:xfrm>
            <a:off x="1428414" y="3695700"/>
            <a:ext cx="15763242" cy="523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GB" b="1" dirty="0">
                <a:latin typeface="+mj-lt"/>
              </a:rPr>
              <a:t>Temperature check template for [audience]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dirty="0">
                <a:latin typeface="+mj-lt"/>
              </a:rPr>
              <a:t>Take a moment to check in with yourself and notice how you’re feeling right now.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Give me a 1 if you’re feeling [Insert positive state: e.g., fantastic, on top of the world, calm, and </a:t>
            </a:r>
            <a:r>
              <a:rPr lang="en-GB" dirty="0" err="1">
                <a:latin typeface="+mj-lt"/>
              </a:rPr>
              <a:t>centered</a:t>
            </a:r>
            <a:r>
              <a:rPr lang="en-GB" dirty="0">
                <a:latin typeface="+mj-lt"/>
              </a:rPr>
              <a:t>].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Give me a 3 if you’re feeling [Insert challenging state: e.g., stressed, overwhelmed, tender, or raw].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Give me a 2 if you’re somewhere in between, [Insert middle state: e.g., managing but feeling some discomfort or challenges].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9CCC8DF-5957-E4B7-6586-1868AA91CD5E}"/>
              </a:ext>
            </a:extLst>
          </p:cNvPr>
          <p:cNvSpPr txBox="1"/>
          <p:nvPr/>
        </p:nvSpPr>
        <p:spPr>
          <a:xfrm>
            <a:off x="0" y="1179022"/>
            <a:ext cx="18288000" cy="72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TEMPERATURE TEMPLATE</a:t>
            </a:r>
          </a:p>
        </p:txBody>
      </p:sp>
    </p:spTree>
    <p:extLst>
      <p:ext uri="{BB962C8B-B14F-4D97-AF65-F5344CB8AC3E}">
        <p14:creationId xmlns:p14="http://schemas.microsoft.com/office/powerpoint/2010/main" val="4330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C4A20-4682-B9C5-1F94-D02C03A6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7D3BE00-D727-08D5-A9D2-127FF16074E0}"/>
              </a:ext>
            </a:extLst>
          </p:cNvPr>
          <p:cNvSpPr/>
          <p:nvPr/>
        </p:nvSpPr>
        <p:spPr>
          <a:xfrm>
            <a:off x="821087" y="3444115"/>
            <a:ext cx="121888" cy="566386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78AB46A-5250-8F6D-B324-35BE93610F26}"/>
              </a:ext>
            </a:extLst>
          </p:cNvPr>
          <p:cNvSpPr/>
          <p:nvPr/>
        </p:nvSpPr>
        <p:spPr>
          <a:xfrm>
            <a:off x="1" y="722196"/>
            <a:ext cx="18288000" cy="1498621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9A4CAA3-CBC0-2DDC-8F73-0C7008738C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2263" y="9457214"/>
            <a:ext cx="2018551" cy="67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362470-5168-E954-8080-7B3C94D8D384}"/>
              </a:ext>
            </a:extLst>
          </p:cNvPr>
          <p:cNvSpPr/>
          <p:nvPr/>
        </p:nvSpPr>
        <p:spPr>
          <a:xfrm>
            <a:off x="1153158" y="3444114"/>
            <a:ext cx="16313755" cy="5663863"/>
          </a:xfrm>
          <a:prstGeom prst="rect">
            <a:avLst/>
          </a:prstGeom>
          <a:solidFill>
            <a:srgbClr val="E4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D3B17E-36A0-F49A-C55D-625D09EF83C8}"/>
              </a:ext>
            </a:extLst>
          </p:cNvPr>
          <p:cNvSpPr>
            <a:spLocks noGrp="1" noChangeArrowheads="1"/>
          </p:cNvSpPr>
          <p:nvPr/>
        </p:nvSpPr>
        <p:spPr>
          <a:xfrm>
            <a:off x="1428414" y="3695700"/>
            <a:ext cx="15763242" cy="523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r>
              <a:rPr lang="en-GB" b="1" dirty="0">
                <a:latin typeface="+mj-lt"/>
              </a:rPr>
              <a:t>[Audience] – Identify who your audience is (e.g., moms, corporate leaders, teens, athletes).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Positive state (Give me a 1 if…) – Identify the optimal or positive state your audience strives for (e.g., calm, focused, energised, etc.).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Challenging state (Give me a 3 if…) – Identify the more challenging emotions or physical sensations your audience might experience (e.g., stressed, exhausted, frustrated, anxious, etc.).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Middle state (Give me a 2 if…) – Describe the in-between state where they’re managing, but facing some difficulties (e.g., feeling okay but tired, doing well but facing small challenges).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34BF579-415B-4304-328E-12CA375B79C2}"/>
              </a:ext>
            </a:extLst>
          </p:cNvPr>
          <p:cNvSpPr txBox="1"/>
          <p:nvPr/>
        </p:nvSpPr>
        <p:spPr>
          <a:xfrm>
            <a:off x="0" y="1179022"/>
            <a:ext cx="18288000" cy="72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TEMPERATURE TEMPLATE</a:t>
            </a:r>
          </a:p>
        </p:txBody>
      </p:sp>
    </p:spTree>
    <p:extLst>
      <p:ext uri="{BB962C8B-B14F-4D97-AF65-F5344CB8AC3E}">
        <p14:creationId xmlns:p14="http://schemas.microsoft.com/office/powerpoint/2010/main" val="347320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DB9D8-50E0-FC09-964A-1C9ADE83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ACB3CCF-0F44-3F4F-F979-834F8C4D6B2C}"/>
              </a:ext>
            </a:extLst>
          </p:cNvPr>
          <p:cNvSpPr/>
          <p:nvPr/>
        </p:nvSpPr>
        <p:spPr>
          <a:xfrm>
            <a:off x="821087" y="3444115"/>
            <a:ext cx="121888" cy="566386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754456C-0414-7A93-686F-271D8CED85DC}"/>
              </a:ext>
            </a:extLst>
          </p:cNvPr>
          <p:cNvSpPr/>
          <p:nvPr/>
        </p:nvSpPr>
        <p:spPr>
          <a:xfrm>
            <a:off x="1" y="722196"/>
            <a:ext cx="18288000" cy="1498621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2BAC91C-046E-70CF-5DA3-EA244D60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2263" y="9457214"/>
            <a:ext cx="2018551" cy="67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0D6FBC-75C5-93E6-F2C4-8B65C2D323AE}"/>
              </a:ext>
            </a:extLst>
          </p:cNvPr>
          <p:cNvSpPr/>
          <p:nvPr/>
        </p:nvSpPr>
        <p:spPr>
          <a:xfrm>
            <a:off x="1153158" y="3444114"/>
            <a:ext cx="16313755" cy="5663863"/>
          </a:xfrm>
          <a:prstGeom prst="rect">
            <a:avLst/>
          </a:prstGeom>
          <a:solidFill>
            <a:srgbClr val="E4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098080-7329-4E9D-A3EA-2A92470BE8B5}"/>
              </a:ext>
            </a:extLst>
          </p:cNvPr>
          <p:cNvSpPr>
            <a:spLocks noGrp="1" noChangeArrowheads="1"/>
          </p:cNvSpPr>
          <p:nvPr/>
        </p:nvSpPr>
        <p:spPr>
          <a:xfrm>
            <a:off x="1428414" y="3618240"/>
            <a:ext cx="15763242" cy="5315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+mj-lt"/>
              </a:rPr>
              <a:t>On a scale of 1-10: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400" dirty="0"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+mj-lt"/>
              </a:rPr>
              <a:t>How [Insert Specific Feeling/State] are you feeling today? (1 = [Insert Least Intense/Positive Descriptor], 10 = [Insert Most Intense/Challenging Descriptor])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+mj-lt"/>
              </a:rPr>
              <a:t>How would you rate [Insert Specific Area of Well-being] over the past week? (1 = [Insert Least Intense/Positive Descriptor], 10 = [Insert Most Intense/Challenging Descriptor])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+mj-lt"/>
              </a:rPr>
              <a:t>How much [Insert Specific Discomfort/Symptom] are you currently experiencing? (1 = [Insert Least Intense/Positive Descriptor], 10 = [Insert Most Intense/Challenging Descriptor])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+mj-lt"/>
              </a:rPr>
              <a:t>How would you rate your [Insert Energy Level/Other Wellness Aspect] right now? (1 = [Insert Least Intense/Positive Descriptor], 10 = [Insert Most Intense/Challenging Descriptor])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+mj-lt"/>
              </a:rPr>
              <a:t>How does your body feel in this moment? (1 = [Insert Most Relaxed/Positive Descriptor], 10 = [Insert Most Tense/Challenging Descriptor])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ADB4863-B748-7C38-256D-750E14F8C0DA}"/>
              </a:ext>
            </a:extLst>
          </p:cNvPr>
          <p:cNvSpPr txBox="1"/>
          <p:nvPr/>
        </p:nvSpPr>
        <p:spPr>
          <a:xfrm>
            <a:off x="0" y="1128607"/>
            <a:ext cx="18288000" cy="72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QUESTIONNAIRE: TEMPLATE</a:t>
            </a:r>
          </a:p>
        </p:txBody>
      </p:sp>
    </p:spTree>
    <p:extLst>
      <p:ext uri="{BB962C8B-B14F-4D97-AF65-F5344CB8AC3E}">
        <p14:creationId xmlns:p14="http://schemas.microsoft.com/office/powerpoint/2010/main" val="132221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28A84-344F-36C8-D9CE-A11CE5EA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F743FC8-3E6C-E354-31ED-22687A17942B}"/>
              </a:ext>
            </a:extLst>
          </p:cNvPr>
          <p:cNvSpPr/>
          <p:nvPr/>
        </p:nvSpPr>
        <p:spPr>
          <a:xfrm>
            <a:off x="821087" y="3444115"/>
            <a:ext cx="121888" cy="566386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915F4E8-AEA0-401D-FCE4-3A129A22564A}"/>
              </a:ext>
            </a:extLst>
          </p:cNvPr>
          <p:cNvSpPr/>
          <p:nvPr/>
        </p:nvSpPr>
        <p:spPr>
          <a:xfrm>
            <a:off x="1" y="722196"/>
            <a:ext cx="18288000" cy="1498621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5D9AD30-8943-7637-7B24-9176ED84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2263" y="9457214"/>
            <a:ext cx="2018551" cy="67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A218FF-CC2A-96A5-F1EA-E00FB44C2A5D}"/>
              </a:ext>
            </a:extLst>
          </p:cNvPr>
          <p:cNvSpPr/>
          <p:nvPr/>
        </p:nvSpPr>
        <p:spPr>
          <a:xfrm>
            <a:off x="1153158" y="3444114"/>
            <a:ext cx="16313755" cy="5663863"/>
          </a:xfrm>
          <a:prstGeom prst="rect">
            <a:avLst/>
          </a:prstGeom>
          <a:solidFill>
            <a:srgbClr val="E4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BECD40-6197-40D9-7060-76F8B76CC5B1}"/>
              </a:ext>
            </a:extLst>
          </p:cNvPr>
          <p:cNvSpPr>
            <a:spLocks noGrp="1" noChangeArrowheads="1"/>
          </p:cNvSpPr>
          <p:nvPr/>
        </p:nvSpPr>
        <p:spPr>
          <a:xfrm>
            <a:off x="1428414" y="3618240"/>
            <a:ext cx="15763242" cy="5315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Euphemia UCA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j-lt"/>
              </a:rPr>
              <a:t>[Insert Specific Feeling/State]: Tailor this to your audience (e.g., stress, anxiety, focus).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j-lt"/>
              </a:rPr>
              <a:t>[Insert Specific Area of Well-being]: Choose the specific area you're assessing (e.g., sleep, energy levels, mood).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j-lt"/>
              </a:rPr>
              <a:t>[Insert Discomfort/Symptom]: Use the symptoms or issues most relevant to your group (e.g., digestive discomfort, muscle tension).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j-lt"/>
              </a:rPr>
              <a:t>[Insert Energy Level/Other Wellness Aspect]: Adjust based on what you're tracking (e.g., energy level, mental clarity, physical discomfort).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7337B7D-3AA9-0555-7669-17EBBF775A2E}"/>
              </a:ext>
            </a:extLst>
          </p:cNvPr>
          <p:cNvSpPr txBox="1"/>
          <p:nvPr/>
        </p:nvSpPr>
        <p:spPr>
          <a:xfrm>
            <a:off x="0" y="1128607"/>
            <a:ext cx="18288000" cy="72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QUESTIONNAIRE: TEMPLATE</a:t>
            </a:r>
          </a:p>
        </p:txBody>
      </p:sp>
    </p:spTree>
    <p:extLst>
      <p:ext uri="{BB962C8B-B14F-4D97-AF65-F5344CB8AC3E}">
        <p14:creationId xmlns:p14="http://schemas.microsoft.com/office/powerpoint/2010/main" val="246193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2647188"/>
            <a:ext cx="0" cy="4983480"/>
          </a:xfrm>
          <a:custGeom>
            <a:avLst/>
            <a:gdLst/>
            <a:ahLst/>
            <a:cxnLst/>
            <a:rect l="l" t="t" r="r" b="b"/>
            <a:pathLst>
              <a:path h="4983480">
                <a:moveTo>
                  <a:pt x="0" y="498348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6752" y="4"/>
            <a:ext cx="5113019" cy="10286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9310" y="2390330"/>
            <a:ext cx="5931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2137410" algn="l"/>
                <a:tab pos="3806825" algn="l"/>
              </a:tabLst>
            </a:pPr>
            <a:r>
              <a:rPr sz="3200" b="0" spc="1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  <a:r>
              <a:rPr lang="en-GB" sz="3200" b="0" spc="1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0" spc="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en-GB" sz="3200" b="0" spc="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0" spc="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endParaRPr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9310" y="3390900"/>
            <a:ext cx="11388088" cy="3929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 </a:t>
            </a:r>
            <a:r>
              <a:rPr kumimoji="0" sz="8800" b="1" i="0" u="none" strike="noStrike" kern="120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FACILITATOR</a:t>
            </a:r>
            <a:endParaRPr kumimoji="0" lang="en-GB" sz="8800" b="1" i="0" u="none" strike="noStrike" kern="1200" cap="none" spc="14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Module 2: Opening the room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2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6901</TotalTime>
  <Words>559</Words>
  <Application>Microsoft Office PowerPoint</Application>
  <PresentationFormat>Custom</PresentationFormat>
  <Paragraphs>34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VITALITY LIVING COLLEGE</vt:lpstr>
      <vt:lpstr>PowerPoint Presentation</vt:lpstr>
      <vt:lpstr>PowerPoint Presentation</vt:lpstr>
      <vt:lpstr>PowerPoint Presentation</vt:lpstr>
      <vt:lpstr>PowerPoint Presentation</vt:lpstr>
      <vt:lpstr>VITALITY LIVING COLLEGE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VITALITY LIVING COLLEGE</dc:title>
  <dc:creator>hp</dc:creator>
  <cp:lastModifiedBy>jagdish bhatt</cp:lastModifiedBy>
  <cp:revision>221</cp:revision>
  <dcterms:created xsi:type="dcterms:W3CDTF">2023-04-11T12:10:06Z</dcterms:created>
  <dcterms:modified xsi:type="dcterms:W3CDTF">2026-04-07T12:42:55Z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2023-04-11T00:00:00Z</vt:filetime>
  </property>
</Properties>
</file>